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3" d="100"/>
          <a:sy n="63" d="100"/>
        </p:scale>
        <p:origin x="-120" y="-36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3/24/2014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3/24/2014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3/24/2014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57D7DE-61AE-4BC6-A87E-9454F8FD646E}" type="datetimeFigureOut">
              <a:rPr lang="en-US" dirty="0"/>
              <a:pPr/>
              <a:t>3/24/2014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AA0FC-AF95-454C-A4E6-937690C7EEE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pPr/>
              <a:t>3/24/2014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3/24/2014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3/24/2014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3/24/2014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3/24/2014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3/24/2014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3/24/2014</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3/24/2014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Court and Crime</a:t>
            </a:r>
            <a:endParaRPr lang="en-US" dirty="0"/>
          </a:p>
        </p:txBody>
      </p:sp>
      <p:sp>
        <p:nvSpPr>
          <p:cNvPr id="3" name="Subtitle 2"/>
          <p:cNvSpPr>
            <a:spLocks noGrp="1"/>
          </p:cNvSpPr>
          <p:nvPr>
            <p:ph type="subTitle" idx="1"/>
          </p:nvPr>
        </p:nvSpPr>
        <p:spPr>
          <a:xfrm>
            <a:off x="1100051" y="4455620"/>
            <a:ext cx="10058400" cy="1663825"/>
          </a:xfrm>
        </p:spPr>
        <p:txBody>
          <a:bodyPr>
            <a:normAutofit/>
          </a:bodyPr>
          <a:lstStyle/>
          <a:p>
            <a:r>
              <a:rPr lang="en-US" dirty="0" smtClean="0"/>
              <a:t>If you can’t do the time don’t do the crime! </a:t>
            </a:r>
            <a:endParaRPr lang="en-US" dirty="0"/>
          </a:p>
          <a:p>
            <a:r>
              <a:rPr lang="en-US" dirty="0" smtClean="0"/>
              <a:t>What do you think should happen and does it agree with what the real decision was. </a:t>
            </a:r>
            <a:endParaRPr lang="en-US" dirty="0"/>
          </a:p>
        </p:txBody>
      </p:sp>
    </p:spTree>
    <p:extLst>
      <p:ext uri="{BB962C8B-B14F-4D97-AF65-F5344CB8AC3E}">
        <p14:creationId xmlns:p14="http://schemas.microsoft.com/office/powerpoint/2010/main" xmlns="" val="2284415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Clinton</a:t>
            </a:r>
            <a:endParaRPr lang="en-US" dirty="0"/>
          </a:p>
        </p:txBody>
      </p:sp>
      <p:sp>
        <p:nvSpPr>
          <p:cNvPr id="3" name="Content Placeholder 2"/>
          <p:cNvSpPr>
            <a:spLocks noGrp="1"/>
          </p:cNvSpPr>
          <p:nvPr>
            <p:ph idx="1"/>
          </p:nvPr>
        </p:nvSpPr>
        <p:spPr/>
        <p:txBody>
          <a:bodyPr>
            <a:normAutofit/>
          </a:bodyPr>
          <a:lstStyle/>
          <a:p>
            <a:r>
              <a:rPr lang="en-US" dirty="0" smtClean="0"/>
              <a:t>Born: August 19, 1967</a:t>
            </a:r>
          </a:p>
          <a:p>
            <a:r>
              <a:rPr lang="en-US" dirty="0" smtClean="0"/>
              <a:t>American Politician </a:t>
            </a:r>
          </a:p>
          <a:p>
            <a:endParaRPr lang="en-US" dirty="0"/>
          </a:p>
          <a:p>
            <a:r>
              <a:rPr lang="en-US" dirty="0" smtClean="0"/>
              <a:t>Charged with lying under oath and obstruction of justice</a:t>
            </a:r>
          </a:p>
          <a:p>
            <a:r>
              <a:rPr lang="en-US" dirty="0" smtClean="0"/>
              <a:t>about his affair with Monica Lewinsky while President and Jones </a:t>
            </a:r>
          </a:p>
          <a:p>
            <a:r>
              <a:rPr lang="en-US" dirty="0" smtClean="0"/>
              <a:t>Civil  Court case.</a:t>
            </a:r>
          </a:p>
          <a:p>
            <a:endParaRPr lang="en-US" dirty="0" smtClean="0"/>
          </a:p>
          <a:p>
            <a:r>
              <a:rPr lang="en-US" dirty="0"/>
              <a:t>Which court would he go to?</a:t>
            </a:r>
          </a:p>
          <a:p>
            <a:r>
              <a:rPr lang="en-US" dirty="0"/>
              <a:t>What do you think would be an appropriate punishment?</a:t>
            </a:r>
          </a:p>
          <a:p>
            <a:endParaRPr lang="en-US" dirty="0"/>
          </a:p>
        </p:txBody>
      </p:sp>
      <p:pic>
        <p:nvPicPr>
          <p:cNvPr id="5128" name="Picture 8" descr="http://sightspeople.com/data_images/bill-clinton/bill-clinton-0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55330" y="1321992"/>
            <a:ext cx="2800350" cy="3743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9707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Clinton</a:t>
            </a:r>
            <a:endParaRPr lang="en-US" dirty="0"/>
          </a:p>
        </p:txBody>
      </p:sp>
      <p:sp>
        <p:nvSpPr>
          <p:cNvPr id="3" name="Content Placeholder 2"/>
          <p:cNvSpPr>
            <a:spLocks noGrp="1"/>
          </p:cNvSpPr>
          <p:nvPr>
            <p:ph idx="1"/>
          </p:nvPr>
        </p:nvSpPr>
        <p:spPr/>
        <p:txBody>
          <a:bodyPr/>
          <a:lstStyle/>
          <a:p>
            <a:r>
              <a:rPr lang="en-US" dirty="0" smtClean="0"/>
              <a:t>What happened:</a:t>
            </a:r>
          </a:p>
          <a:p>
            <a:r>
              <a:rPr lang="en-US" dirty="0" smtClean="0"/>
              <a:t>He was formally charged in front of Congress in 1998 (he was still in office), but without a clear majority from the senate he was cleared of his charges.</a:t>
            </a:r>
          </a:p>
          <a:p>
            <a:r>
              <a:rPr lang="en-US" dirty="0" smtClean="0"/>
              <a:t>He is still impeached though, but allowed to stay in office until 2001.</a:t>
            </a:r>
          </a:p>
          <a:p>
            <a:endParaRPr lang="en-US" dirty="0"/>
          </a:p>
          <a:p>
            <a:r>
              <a:rPr lang="en-US" dirty="0" smtClean="0"/>
              <a:t>He has since then kept him image clean and remained active in politics especially in the last election. </a:t>
            </a:r>
            <a:endParaRPr lang="en-US" dirty="0"/>
          </a:p>
        </p:txBody>
      </p:sp>
    </p:spTree>
    <p:extLst>
      <p:ext uri="{BB962C8B-B14F-4D97-AF65-F5344CB8AC3E}">
        <p14:creationId xmlns:p14="http://schemas.microsoft.com/office/powerpoint/2010/main" xmlns="" val="2124117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OJ Simpson</a:t>
            </a:r>
            <a:endParaRPr lang="en-US" dirty="0"/>
          </a:p>
        </p:txBody>
      </p:sp>
      <p:sp>
        <p:nvSpPr>
          <p:cNvPr id="3" name="Content Placeholder 2"/>
          <p:cNvSpPr>
            <a:spLocks noGrp="1"/>
          </p:cNvSpPr>
          <p:nvPr>
            <p:ph idx="1"/>
          </p:nvPr>
        </p:nvSpPr>
        <p:spPr/>
        <p:txBody>
          <a:bodyPr>
            <a:normAutofit/>
          </a:bodyPr>
          <a:lstStyle/>
          <a:p>
            <a:r>
              <a:rPr lang="en-US" dirty="0" smtClean="0"/>
              <a:t>Born: July 9, 1947</a:t>
            </a:r>
          </a:p>
          <a:p>
            <a:r>
              <a:rPr lang="en-US" dirty="0" smtClean="0"/>
              <a:t>American Athlete</a:t>
            </a:r>
            <a:endParaRPr lang="en-US" dirty="0"/>
          </a:p>
          <a:p>
            <a:endParaRPr lang="en-US" dirty="0" smtClean="0"/>
          </a:p>
          <a:p>
            <a:r>
              <a:rPr lang="en-US" dirty="0" smtClean="0"/>
              <a:t>OJ Simpson was charged in 2008 with several </a:t>
            </a:r>
          </a:p>
          <a:p>
            <a:r>
              <a:rPr lang="en-US" dirty="0" smtClean="0"/>
              <a:t>charges the biggest being a felony charge of </a:t>
            </a:r>
          </a:p>
          <a:p>
            <a:r>
              <a:rPr lang="en-US" dirty="0" smtClean="0"/>
              <a:t>kidnapping and a felony charge of robbery.</a:t>
            </a:r>
            <a:endParaRPr lang="en-US" dirty="0"/>
          </a:p>
          <a:p>
            <a:endParaRPr lang="en-US" dirty="0" smtClean="0"/>
          </a:p>
          <a:p>
            <a:r>
              <a:rPr lang="en-US" dirty="0"/>
              <a:t>Which court would he go to?</a:t>
            </a:r>
          </a:p>
          <a:p>
            <a:r>
              <a:rPr lang="en-US" dirty="0"/>
              <a:t>What do you think would be an appropriate punishment?</a:t>
            </a:r>
          </a:p>
          <a:p>
            <a:endParaRPr lang="en-US" dirty="0"/>
          </a:p>
        </p:txBody>
      </p:sp>
      <p:pic>
        <p:nvPicPr>
          <p:cNvPr id="6148" name="Picture 4" descr="http://thegrio.files.wordpress.com/2012/07/ojsimpson16x9.jpg?w=650&amp;h=36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98462" y="1570892"/>
            <a:ext cx="5393377" cy="30368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9128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OJ Simpson</a:t>
            </a:r>
            <a:endParaRPr lang="en-US" dirty="0"/>
          </a:p>
        </p:txBody>
      </p:sp>
      <p:sp>
        <p:nvSpPr>
          <p:cNvPr id="3" name="Content Placeholder 2"/>
          <p:cNvSpPr>
            <a:spLocks noGrp="1"/>
          </p:cNvSpPr>
          <p:nvPr>
            <p:ph idx="1"/>
          </p:nvPr>
        </p:nvSpPr>
        <p:spPr/>
        <p:txBody>
          <a:bodyPr/>
          <a:lstStyle/>
          <a:p>
            <a:r>
              <a:rPr lang="en-US" dirty="0" smtClean="0"/>
              <a:t>What happened:</a:t>
            </a:r>
          </a:p>
          <a:p>
            <a:r>
              <a:rPr lang="en-US" dirty="0" smtClean="0"/>
              <a:t>These charges would send OJ to the NC Superior Court.</a:t>
            </a:r>
          </a:p>
          <a:p>
            <a:r>
              <a:rPr lang="en-US" dirty="0" smtClean="0"/>
              <a:t>He was charged with murder in the early 1990s, but was acquitted.</a:t>
            </a:r>
          </a:p>
          <a:p>
            <a:r>
              <a:rPr lang="en-US" dirty="0" smtClean="0"/>
              <a:t>With these recent charges he was given jail time for 30 years (the difficulty was trying to separate old wounds with the previous murder charge). </a:t>
            </a:r>
          </a:p>
          <a:p>
            <a:r>
              <a:rPr lang="en-US" dirty="0" smtClean="0"/>
              <a:t>He has also been granted parole recently, but still has some jail time to fulfill first. </a:t>
            </a:r>
          </a:p>
        </p:txBody>
      </p:sp>
    </p:spTree>
    <p:extLst>
      <p:ext uri="{BB962C8B-B14F-4D97-AF65-F5344CB8AC3E}">
        <p14:creationId xmlns:p14="http://schemas.microsoft.com/office/powerpoint/2010/main" xmlns="" val="1792853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DMX</a:t>
            </a:r>
            <a:endParaRPr lang="en-US" dirty="0"/>
          </a:p>
        </p:txBody>
      </p:sp>
      <p:sp>
        <p:nvSpPr>
          <p:cNvPr id="3" name="Content Placeholder 2"/>
          <p:cNvSpPr>
            <a:spLocks noGrp="1"/>
          </p:cNvSpPr>
          <p:nvPr>
            <p:ph idx="1"/>
          </p:nvPr>
        </p:nvSpPr>
        <p:spPr/>
        <p:txBody>
          <a:bodyPr>
            <a:normAutofit/>
          </a:bodyPr>
          <a:lstStyle/>
          <a:p>
            <a:r>
              <a:rPr lang="en-US" dirty="0" smtClean="0"/>
              <a:t>Born: December 18, 1970</a:t>
            </a:r>
          </a:p>
          <a:p>
            <a:r>
              <a:rPr lang="en-US" dirty="0" smtClean="0"/>
              <a:t>American Rapper</a:t>
            </a:r>
            <a:endParaRPr lang="en-US" dirty="0"/>
          </a:p>
          <a:p>
            <a:endParaRPr lang="en-US" dirty="0" smtClean="0"/>
          </a:p>
          <a:p>
            <a:r>
              <a:rPr lang="en-US" dirty="0" smtClean="0"/>
              <a:t>Was charged in 2013 for driving with a </a:t>
            </a:r>
          </a:p>
          <a:p>
            <a:r>
              <a:rPr lang="en-US" dirty="0"/>
              <a:t>s</a:t>
            </a:r>
            <a:r>
              <a:rPr lang="en-US" dirty="0" smtClean="0"/>
              <a:t>uspended license. </a:t>
            </a:r>
            <a:endParaRPr lang="en-US" dirty="0"/>
          </a:p>
          <a:p>
            <a:endParaRPr lang="en-US" dirty="0" smtClean="0"/>
          </a:p>
          <a:p>
            <a:endParaRPr lang="en-US" dirty="0" smtClean="0"/>
          </a:p>
          <a:p>
            <a:r>
              <a:rPr lang="en-US" dirty="0"/>
              <a:t>Which court would he go to?</a:t>
            </a:r>
          </a:p>
          <a:p>
            <a:r>
              <a:rPr lang="en-US" dirty="0"/>
              <a:t>What do you think would be an appropriate punishment?</a:t>
            </a:r>
          </a:p>
          <a:p>
            <a:endParaRPr lang="en-US" dirty="0"/>
          </a:p>
        </p:txBody>
      </p:sp>
      <p:sp>
        <p:nvSpPr>
          <p:cNvPr id="4" name="AutoShape 2" descr="https://encrypted-tbn3.gstatic.com/images?q=tbn:ANd9GcRNL_AbJKiAhM2Pij3kmSaWIFDyjv2T-fHWU4P1wgLJ_xN920P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174" name="Picture 6" descr="http://gdb.voanews.com/F5DC2C80-D93B-47A8-A3BF-99BA7F573F05_w640_r1_s_cx0_cy5_cw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0" y="1017230"/>
            <a:ext cx="6096000" cy="3429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3485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DMX</a:t>
            </a:r>
            <a:endParaRPr lang="en-US" dirty="0"/>
          </a:p>
        </p:txBody>
      </p:sp>
      <p:sp>
        <p:nvSpPr>
          <p:cNvPr id="3" name="Content Placeholder 2"/>
          <p:cNvSpPr>
            <a:spLocks noGrp="1"/>
          </p:cNvSpPr>
          <p:nvPr>
            <p:ph idx="1"/>
          </p:nvPr>
        </p:nvSpPr>
        <p:spPr/>
        <p:txBody>
          <a:bodyPr/>
          <a:lstStyle/>
          <a:p>
            <a:r>
              <a:rPr lang="en-US" dirty="0" smtClean="0"/>
              <a:t>He would go to State District Court for this crime.</a:t>
            </a:r>
          </a:p>
          <a:p>
            <a:r>
              <a:rPr lang="en-US" dirty="0" smtClean="0"/>
              <a:t>He paid bail and will have a minor punishment (it won’t affect his touring).</a:t>
            </a:r>
          </a:p>
          <a:p>
            <a:r>
              <a:rPr lang="en-US" dirty="0" smtClean="0"/>
              <a:t>He has had many run-ins with the police for more serious crimes and have even served jail time in Arizona. </a:t>
            </a:r>
          </a:p>
          <a:p>
            <a:r>
              <a:rPr lang="en-US" dirty="0" smtClean="0"/>
              <a:t>Currently, I hope he is not driving, but he seems to just be continuing his music career. In the last months he has not been in trouble. </a:t>
            </a:r>
            <a:endParaRPr lang="en-US" dirty="0"/>
          </a:p>
        </p:txBody>
      </p:sp>
    </p:spTree>
    <p:extLst>
      <p:ext uri="{BB962C8B-B14F-4D97-AF65-F5344CB8AC3E}">
        <p14:creationId xmlns:p14="http://schemas.microsoft.com/office/powerpoint/2010/main" xmlns="" val="2114189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Aaron Hernandez</a:t>
            </a:r>
            <a:endParaRPr lang="en-US" dirty="0"/>
          </a:p>
        </p:txBody>
      </p:sp>
      <p:sp>
        <p:nvSpPr>
          <p:cNvPr id="3" name="Content Placeholder 2"/>
          <p:cNvSpPr>
            <a:spLocks noGrp="1"/>
          </p:cNvSpPr>
          <p:nvPr>
            <p:ph idx="1"/>
          </p:nvPr>
        </p:nvSpPr>
        <p:spPr/>
        <p:txBody>
          <a:bodyPr>
            <a:normAutofit/>
          </a:bodyPr>
          <a:lstStyle/>
          <a:p>
            <a:r>
              <a:rPr lang="en-US" dirty="0" smtClean="0"/>
              <a:t>Born: November 6, 1989</a:t>
            </a:r>
          </a:p>
          <a:p>
            <a:r>
              <a:rPr lang="en-US" dirty="0" smtClean="0"/>
              <a:t>American Athlete</a:t>
            </a:r>
            <a:endParaRPr lang="en-US" dirty="0"/>
          </a:p>
          <a:p>
            <a:endParaRPr lang="en-US" dirty="0" smtClean="0"/>
          </a:p>
          <a:p>
            <a:r>
              <a:rPr lang="en-US" dirty="0" smtClean="0"/>
              <a:t>Charged in 2013 for a murder and gun charges. </a:t>
            </a:r>
          </a:p>
          <a:p>
            <a:r>
              <a:rPr lang="en-US" dirty="0" smtClean="0"/>
              <a:t>It seems to be gang related.</a:t>
            </a:r>
          </a:p>
          <a:p>
            <a:endParaRPr lang="en-US" dirty="0"/>
          </a:p>
          <a:p>
            <a:endParaRPr lang="en-US" dirty="0" smtClean="0"/>
          </a:p>
          <a:p>
            <a:r>
              <a:rPr lang="en-US" dirty="0" smtClean="0"/>
              <a:t>Which </a:t>
            </a:r>
            <a:r>
              <a:rPr lang="en-US" dirty="0"/>
              <a:t>court would he go to?</a:t>
            </a:r>
          </a:p>
          <a:p>
            <a:r>
              <a:rPr lang="en-US" dirty="0"/>
              <a:t>What do you think would be an appropriate punishment?</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8194" name="Picture 2" descr="http://www.gannett-cdn.com/-mm-/ac1394dbdcca6a36cbf486633b129cd813095ac3/r=x404&amp;c=534x401/local/-/media/USATODAY/USATODAY/2013/06/22/1371943214000-XTR11-TEbottom-HERNANDEZ-14-aaron-1306221922_4_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39144" y="1175239"/>
            <a:ext cx="4981575" cy="3743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4725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Aaron Hernandez</a:t>
            </a:r>
            <a:endParaRPr lang="en-US" dirty="0"/>
          </a:p>
        </p:txBody>
      </p:sp>
      <p:sp>
        <p:nvSpPr>
          <p:cNvPr id="3" name="Content Placeholder 2"/>
          <p:cNvSpPr>
            <a:spLocks noGrp="1"/>
          </p:cNvSpPr>
          <p:nvPr>
            <p:ph idx="1"/>
          </p:nvPr>
        </p:nvSpPr>
        <p:spPr/>
        <p:txBody>
          <a:bodyPr/>
          <a:lstStyle/>
          <a:p>
            <a:r>
              <a:rPr lang="en-US" dirty="0" smtClean="0"/>
              <a:t>What happened:</a:t>
            </a:r>
          </a:p>
          <a:p>
            <a:pPr marL="0" indent="0">
              <a:buNone/>
            </a:pPr>
            <a:r>
              <a:rPr lang="en-US" dirty="0" smtClean="0"/>
              <a:t>This would be a case for the Superior Court.</a:t>
            </a:r>
          </a:p>
          <a:p>
            <a:pPr marL="0" indent="0">
              <a:buNone/>
            </a:pPr>
            <a:r>
              <a:rPr lang="en-US" dirty="0" smtClean="0"/>
              <a:t>He has had minor run-ins before, but nothing that has led to any real trouble nor slowed his rising football career.</a:t>
            </a:r>
          </a:p>
          <a:p>
            <a:pPr marL="0" indent="0">
              <a:buNone/>
            </a:pPr>
            <a:r>
              <a:rPr lang="en-US" dirty="0" smtClean="0"/>
              <a:t>He has not been found guilty or not-guilty yet, but has been denied bail. </a:t>
            </a:r>
            <a:endParaRPr lang="en-US" dirty="0"/>
          </a:p>
        </p:txBody>
      </p:sp>
    </p:spTree>
    <p:extLst>
      <p:ext uri="{BB962C8B-B14F-4D97-AF65-F5344CB8AC3E}">
        <p14:creationId xmlns:p14="http://schemas.microsoft.com/office/powerpoint/2010/main" xmlns="" val="2299037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Michael Vick</a:t>
            </a:r>
            <a:endParaRPr lang="en-US" dirty="0"/>
          </a:p>
        </p:txBody>
      </p:sp>
      <p:sp>
        <p:nvSpPr>
          <p:cNvPr id="3" name="Content Placeholder 2"/>
          <p:cNvSpPr>
            <a:spLocks noGrp="1"/>
          </p:cNvSpPr>
          <p:nvPr>
            <p:ph idx="1"/>
          </p:nvPr>
        </p:nvSpPr>
        <p:spPr/>
        <p:txBody>
          <a:bodyPr>
            <a:normAutofit/>
          </a:bodyPr>
          <a:lstStyle/>
          <a:p>
            <a:r>
              <a:rPr lang="en-US" dirty="0" smtClean="0"/>
              <a:t>Born: June 26, 1980</a:t>
            </a:r>
          </a:p>
          <a:p>
            <a:r>
              <a:rPr lang="en-US" dirty="0" smtClean="0"/>
              <a:t>American Athlete</a:t>
            </a:r>
            <a:endParaRPr lang="en-US" dirty="0"/>
          </a:p>
          <a:p>
            <a:endParaRPr lang="en-US" dirty="0" smtClean="0"/>
          </a:p>
          <a:p>
            <a:r>
              <a:rPr lang="en-US" dirty="0" smtClean="0"/>
              <a:t>Was charged with several counts of felony</a:t>
            </a:r>
          </a:p>
          <a:p>
            <a:r>
              <a:rPr lang="en-US" dirty="0" smtClean="0"/>
              <a:t>Dog fighting and animal torture.</a:t>
            </a:r>
            <a:endParaRPr lang="en-US" dirty="0"/>
          </a:p>
          <a:p>
            <a:endParaRPr lang="en-US" dirty="0" smtClean="0"/>
          </a:p>
          <a:p>
            <a:endParaRPr lang="en-US" dirty="0" smtClean="0"/>
          </a:p>
          <a:p>
            <a:r>
              <a:rPr lang="en-US" dirty="0"/>
              <a:t>Which court would he go to?</a:t>
            </a:r>
          </a:p>
          <a:p>
            <a:r>
              <a:rPr lang="en-US" dirty="0"/>
              <a:t>What do you think would be an appropriate punishment?</a:t>
            </a:r>
          </a:p>
          <a:p>
            <a:endParaRPr lang="en-US" dirty="0"/>
          </a:p>
        </p:txBody>
      </p:sp>
      <p:pic>
        <p:nvPicPr>
          <p:cNvPr id="9222" name="Picture 6" descr="http://www.womansday.com/cm/womansday/images/JC/04-michael-vick-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76437" y="1439374"/>
            <a:ext cx="5981700" cy="35337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5512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Michael Vick</a:t>
            </a:r>
            <a:endParaRPr lang="en-US" dirty="0"/>
          </a:p>
        </p:txBody>
      </p:sp>
      <p:sp>
        <p:nvSpPr>
          <p:cNvPr id="3" name="Content Placeholder 2"/>
          <p:cNvSpPr>
            <a:spLocks noGrp="1"/>
          </p:cNvSpPr>
          <p:nvPr>
            <p:ph idx="1"/>
          </p:nvPr>
        </p:nvSpPr>
        <p:spPr/>
        <p:txBody>
          <a:bodyPr/>
          <a:lstStyle/>
          <a:p>
            <a:r>
              <a:rPr lang="en-US" dirty="0" smtClean="0"/>
              <a:t>What happened:</a:t>
            </a:r>
          </a:p>
          <a:p>
            <a:r>
              <a:rPr lang="en-US" dirty="0" smtClean="0"/>
              <a:t>This case went before the Federal District Court, because he file pleas with them. Typically, cases like this would deal with Superior Court.</a:t>
            </a:r>
          </a:p>
          <a:p>
            <a:r>
              <a:rPr lang="en-US" dirty="0" smtClean="0"/>
              <a:t>He spent 23 months in prison.</a:t>
            </a:r>
          </a:p>
          <a:p>
            <a:r>
              <a:rPr lang="en-US" dirty="0" smtClean="0"/>
              <a:t>Was forced to declare bankruptcy, but has since kept a very clean image and resumed his football career. </a:t>
            </a:r>
            <a:endParaRPr lang="en-US" dirty="0"/>
          </a:p>
        </p:txBody>
      </p:sp>
    </p:spTree>
    <p:extLst>
      <p:ext uri="{BB962C8B-B14F-4D97-AF65-F5344CB8AC3E}">
        <p14:creationId xmlns:p14="http://schemas.microsoft.com/office/powerpoint/2010/main" xmlns="" val="1980869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 Brown</a:t>
            </a:r>
            <a:endParaRPr lang="en-US" dirty="0"/>
          </a:p>
        </p:txBody>
      </p:sp>
      <p:sp>
        <p:nvSpPr>
          <p:cNvPr id="3" name="Content Placeholder 2"/>
          <p:cNvSpPr>
            <a:spLocks noGrp="1"/>
          </p:cNvSpPr>
          <p:nvPr>
            <p:ph idx="1"/>
          </p:nvPr>
        </p:nvSpPr>
        <p:spPr/>
        <p:txBody>
          <a:bodyPr/>
          <a:lstStyle/>
          <a:p>
            <a:r>
              <a:rPr lang="en-US" dirty="0" smtClean="0"/>
              <a:t>Born May 5, 1989</a:t>
            </a:r>
          </a:p>
          <a:p>
            <a:r>
              <a:rPr lang="en-US" dirty="0" smtClean="0"/>
              <a:t>American R&amp;B artist</a:t>
            </a:r>
          </a:p>
          <a:p>
            <a:endParaRPr lang="en-US" dirty="0"/>
          </a:p>
          <a:p>
            <a:r>
              <a:rPr lang="en-US" dirty="0" smtClean="0"/>
              <a:t>Crime: 2009 Felony Assault on then-girlfriend </a:t>
            </a:r>
          </a:p>
          <a:p>
            <a:r>
              <a:rPr lang="en-US" dirty="0" smtClean="0"/>
              <a:t>Singer Rhianna and Felony making Criminal </a:t>
            </a:r>
          </a:p>
          <a:p>
            <a:r>
              <a:rPr lang="en-US" dirty="0" smtClean="0"/>
              <a:t>Threats. </a:t>
            </a:r>
          </a:p>
          <a:p>
            <a:endParaRPr lang="en-US" dirty="0"/>
          </a:p>
          <a:p>
            <a:r>
              <a:rPr lang="en-US" dirty="0" smtClean="0"/>
              <a:t>Which court would he go to?</a:t>
            </a:r>
          </a:p>
          <a:p>
            <a:r>
              <a:rPr lang="en-US" dirty="0" smtClean="0"/>
              <a:t>What do you think would be an appropriate punishment?</a:t>
            </a:r>
            <a:endParaRPr lang="en-US" dirty="0"/>
          </a:p>
        </p:txBody>
      </p:sp>
      <p:pic>
        <p:nvPicPr>
          <p:cNvPr id="1028" name="Picture 4" descr="http://sourcefed.com/wp-content/uploads/2013/10/Brow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99883" y="410308"/>
            <a:ext cx="59055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3040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 Brown</a:t>
            </a:r>
            <a:endParaRPr lang="en-US" dirty="0"/>
          </a:p>
        </p:txBody>
      </p:sp>
      <p:sp>
        <p:nvSpPr>
          <p:cNvPr id="3" name="Content Placeholder 2"/>
          <p:cNvSpPr>
            <a:spLocks noGrp="1"/>
          </p:cNvSpPr>
          <p:nvPr>
            <p:ph idx="1"/>
          </p:nvPr>
        </p:nvSpPr>
        <p:spPr/>
        <p:txBody>
          <a:bodyPr/>
          <a:lstStyle/>
          <a:p>
            <a:r>
              <a:rPr lang="en-US" dirty="0" smtClean="0"/>
              <a:t>He would go to the Superior Court of NC for Felony Charges</a:t>
            </a:r>
          </a:p>
          <a:p>
            <a:endParaRPr lang="en-US" dirty="0"/>
          </a:p>
          <a:p>
            <a:r>
              <a:rPr lang="en-US" dirty="0" smtClean="0"/>
              <a:t>What really happened:</a:t>
            </a:r>
          </a:p>
          <a:p>
            <a:r>
              <a:rPr lang="en-US" dirty="0" smtClean="0"/>
              <a:t>He was ordered to rehab and warned if he lost his temper again he would be in jail. </a:t>
            </a:r>
          </a:p>
          <a:p>
            <a:r>
              <a:rPr lang="en-US" dirty="0" smtClean="0"/>
              <a:t>His original jail time would be at best 3-6 months at worst over 3 years in prison.</a:t>
            </a:r>
          </a:p>
          <a:p>
            <a:endParaRPr lang="en-US" dirty="0"/>
          </a:p>
          <a:p>
            <a:r>
              <a:rPr lang="en-US" dirty="0" smtClean="0"/>
              <a:t>Now he is about to go to trial again for anger management after losing his temper AGAIN while IN rehab AGAIN. </a:t>
            </a:r>
            <a:endParaRPr lang="en-US" dirty="0"/>
          </a:p>
        </p:txBody>
      </p:sp>
    </p:spTree>
    <p:extLst>
      <p:ext uri="{BB962C8B-B14F-4D97-AF65-F5344CB8AC3E}">
        <p14:creationId xmlns:p14="http://schemas.microsoft.com/office/powerpoint/2010/main" xmlns="" val="1343980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Lindsay Lohan</a:t>
            </a:r>
            <a:endParaRPr lang="en-US" dirty="0"/>
          </a:p>
        </p:txBody>
      </p:sp>
      <p:sp>
        <p:nvSpPr>
          <p:cNvPr id="4" name="Content Placeholder 3"/>
          <p:cNvSpPr>
            <a:spLocks noGrp="1"/>
          </p:cNvSpPr>
          <p:nvPr>
            <p:ph idx="1"/>
          </p:nvPr>
        </p:nvSpPr>
        <p:spPr/>
        <p:txBody>
          <a:bodyPr>
            <a:normAutofit/>
          </a:bodyPr>
          <a:lstStyle/>
          <a:p>
            <a:r>
              <a:rPr lang="en-US" dirty="0" smtClean="0"/>
              <a:t>Born: July 2, 1986</a:t>
            </a:r>
          </a:p>
          <a:p>
            <a:r>
              <a:rPr lang="en-US" dirty="0" smtClean="0"/>
              <a:t>American Actress and Singer</a:t>
            </a:r>
          </a:p>
          <a:p>
            <a:endParaRPr lang="en-US" dirty="0" smtClean="0"/>
          </a:p>
          <a:p>
            <a:r>
              <a:rPr lang="en-US" dirty="0" smtClean="0"/>
              <a:t>2007 – Misdemeanor charge of </a:t>
            </a:r>
          </a:p>
          <a:p>
            <a:r>
              <a:rPr lang="en-US" dirty="0" smtClean="0"/>
              <a:t>Driving under the Influence (AKA DWI in this state).</a:t>
            </a:r>
          </a:p>
          <a:p>
            <a:r>
              <a:rPr lang="en-US" dirty="0" smtClean="0"/>
              <a:t>Has been in and out of rehab twice.</a:t>
            </a:r>
          </a:p>
          <a:p>
            <a:pPr marL="0" indent="0">
              <a:buNone/>
            </a:pPr>
            <a:endParaRPr lang="en-US" dirty="0" smtClean="0"/>
          </a:p>
          <a:p>
            <a:r>
              <a:rPr lang="en-US" dirty="0"/>
              <a:t>Which court would </a:t>
            </a:r>
            <a:r>
              <a:rPr lang="en-US" dirty="0" smtClean="0"/>
              <a:t>she </a:t>
            </a:r>
            <a:r>
              <a:rPr lang="en-US" dirty="0"/>
              <a:t>go to?</a:t>
            </a:r>
          </a:p>
          <a:p>
            <a:r>
              <a:rPr lang="en-US" dirty="0"/>
              <a:t>What do you think would be an appropriate punishment?</a:t>
            </a:r>
          </a:p>
          <a:p>
            <a:endParaRPr lang="en-US" dirty="0"/>
          </a:p>
          <a:p>
            <a:endParaRPr lang="en-US" dirty="0"/>
          </a:p>
        </p:txBody>
      </p:sp>
      <p:pic>
        <p:nvPicPr>
          <p:cNvPr id="2056" name="Picture 8" descr="http://i2.cdnds.net/13/05/618x937/lindsay_lohan_mean_girls_pre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10037" y="1409700"/>
            <a:ext cx="2466975" cy="3743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7249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Lindsay Lohan</a:t>
            </a:r>
            <a:endParaRPr lang="en-US" dirty="0"/>
          </a:p>
        </p:txBody>
      </p:sp>
      <p:sp>
        <p:nvSpPr>
          <p:cNvPr id="3" name="Content Placeholder 2"/>
          <p:cNvSpPr>
            <a:spLocks noGrp="1"/>
          </p:cNvSpPr>
          <p:nvPr>
            <p:ph idx="1"/>
          </p:nvPr>
        </p:nvSpPr>
        <p:spPr/>
        <p:txBody>
          <a:bodyPr/>
          <a:lstStyle/>
          <a:p>
            <a:r>
              <a:rPr lang="en-US" dirty="0" smtClean="0"/>
              <a:t>For her Misdemeanor Charge she would stay at State District Court. </a:t>
            </a:r>
          </a:p>
          <a:p>
            <a:r>
              <a:rPr lang="en-US" dirty="0" smtClean="0"/>
              <a:t>Lindsay Lohan was also charged with a felony drug procession of cocaine and drug transport at this time (this would send her to Federal District Court).</a:t>
            </a:r>
          </a:p>
          <a:p>
            <a:endParaRPr lang="en-US" dirty="0"/>
          </a:p>
          <a:p>
            <a:r>
              <a:rPr lang="en-US" dirty="0" smtClean="0"/>
              <a:t>She was sent to rehab for the third time and his sentenced to probation.</a:t>
            </a:r>
          </a:p>
          <a:p>
            <a:r>
              <a:rPr lang="en-US" dirty="0" smtClean="0"/>
              <a:t>She spends the next several years in and out of the court room (along with jail and rehab) for missing court dates, DUI, drugs, and maybe hitting someone in the face…</a:t>
            </a:r>
            <a:endParaRPr lang="en-US" dirty="0"/>
          </a:p>
        </p:txBody>
      </p:sp>
    </p:spTree>
    <p:extLst>
      <p:ext uri="{BB962C8B-B14F-4D97-AF65-F5344CB8AC3E}">
        <p14:creationId xmlns:p14="http://schemas.microsoft.com/office/powerpoint/2010/main" xmlns="" val="3246127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Downey Jr</a:t>
            </a:r>
            <a:endParaRPr lang="en-US" dirty="0"/>
          </a:p>
        </p:txBody>
      </p:sp>
      <p:sp>
        <p:nvSpPr>
          <p:cNvPr id="3" name="Content Placeholder 2"/>
          <p:cNvSpPr>
            <a:spLocks noGrp="1"/>
          </p:cNvSpPr>
          <p:nvPr>
            <p:ph idx="1"/>
          </p:nvPr>
        </p:nvSpPr>
        <p:spPr>
          <a:xfrm>
            <a:off x="1097280" y="1845733"/>
            <a:ext cx="10058400" cy="4285435"/>
          </a:xfrm>
        </p:spPr>
        <p:txBody>
          <a:bodyPr>
            <a:normAutofit fontScale="92500" lnSpcReduction="10000"/>
          </a:bodyPr>
          <a:lstStyle/>
          <a:p>
            <a:r>
              <a:rPr lang="en-US" dirty="0" smtClean="0"/>
              <a:t>Born: April 4, 1965</a:t>
            </a:r>
          </a:p>
          <a:p>
            <a:r>
              <a:rPr lang="en-US" dirty="0" smtClean="0"/>
              <a:t>American Actor</a:t>
            </a:r>
          </a:p>
          <a:p>
            <a:endParaRPr lang="en-US" dirty="0"/>
          </a:p>
          <a:p>
            <a:r>
              <a:rPr lang="en-US" dirty="0" smtClean="0"/>
              <a:t>Felony charge of drug procession in the early 1990s of Cocaine, </a:t>
            </a:r>
          </a:p>
          <a:p>
            <a:r>
              <a:rPr lang="en-US" dirty="0" smtClean="0"/>
              <a:t>Heroine, and Crack.</a:t>
            </a:r>
          </a:p>
          <a:p>
            <a:r>
              <a:rPr lang="en-US" dirty="0" smtClean="0"/>
              <a:t>He has been addicted to drugs as early as 8 years old.</a:t>
            </a:r>
          </a:p>
          <a:p>
            <a:r>
              <a:rPr lang="en-US" dirty="0" smtClean="0"/>
              <a:t>Was pulled over and found with drugs and under the influence</a:t>
            </a:r>
          </a:p>
          <a:p>
            <a:pPr marL="0" indent="0">
              <a:buNone/>
            </a:pPr>
            <a:endParaRPr lang="en-US" dirty="0" smtClean="0"/>
          </a:p>
          <a:p>
            <a:r>
              <a:rPr lang="en-US" dirty="0"/>
              <a:t>Which court would he go to?</a:t>
            </a:r>
          </a:p>
          <a:p>
            <a:r>
              <a:rPr lang="en-US" dirty="0"/>
              <a:t>What do you think would be an appropriate punishment?</a:t>
            </a:r>
          </a:p>
          <a:p>
            <a:endParaRPr lang="en-US" dirty="0"/>
          </a:p>
        </p:txBody>
      </p:sp>
      <p:sp>
        <p:nvSpPr>
          <p:cNvPr id="5" name="AutoShape 4" descr="https://encrypted-tbn0.gstatic.com/images?q=tbn:ANd9GcTVOq290s8Q7SKeY8-Hs2gZ3C55O1CKWBZpNQeeJ70_JL6zNsMu"/>
          <p:cNvSpPr>
            <a:spLocks noChangeAspect="1" noChangeArrowheads="1"/>
          </p:cNvSpPr>
          <p:nvPr/>
        </p:nvSpPr>
        <p:spPr bwMode="auto">
          <a:xfrm>
            <a:off x="155575" y="-1790700"/>
            <a:ext cx="2495550"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82" name="Picture 10" descr="http://photos.posh24.com/p/1746423/z/top_lists/robert_downey_jr_smiling_bea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660130" y="1615340"/>
            <a:ext cx="2495550" cy="3743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4838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Downey Jr.</a:t>
            </a:r>
            <a:endParaRPr lang="en-US" dirty="0"/>
          </a:p>
        </p:txBody>
      </p:sp>
      <p:sp>
        <p:nvSpPr>
          <p:cNvPr id="3" name="Content Placeholder 2"/>
          <p:cNvSpPr>
            <a:spLocks noGrp="1"/>
          </p:cNvSpPr>
          <p:nvPr>
            <p:ph idx="1"/>
          </p:nvPr>
        </p:nvSpPr>
        <p:spPr/>
        <p:txBody>
          <a:bodyPr/>
          <a:lstStyle/>
          <a:p>
            <a:r>
              <a:rPr lang="en-US" dirty="0" smtClean="0"/>
              <a:t>What Happened:</a:t>
            </a:r>
          </a:p>
          <a:p>
            <a:r>
              <a:rPr lang="en-US" dirty="0" smtClean="0"/>
              <a:t>This charge would send him to Federal District Court because of dealings with the DEA and for the felony charges of Cocaine, Heroine, and Crack. </a:t>
            </a:r>
          </a:p>
          <a:p>
            <a:endParaRPr lang="en-US" dirty="0"/>
          </a:p>
          <a:p>
            <a:r>
              <a:rPr lang="en-US" dirty="0" smtClean="0"/>
              <a:t>He went into Rehab and his last drug incident was in the 2003 and he has since then remained clean and out of jail (with the exception of a slight misunderstanding and out of date information when the </a:t>
            </a:r>
            <a:r>
              <a:rPr lang="en-US" i="1" dirty="0" smtClean="0"/>
              <a:t>Iron Man </a:t>
            </a:r>
            <a:r>
              <a:rPr lang="en-US" dirty="0" smtClean="0"/>
              <a:t>cast and crew were in Japan for a premiere).</a:t>
            </a:r>
          </a:p>
          <a:p>
            <a:r>
              <a:rPr lang="en-US" dirty="0" smtClean="0"/>
              <a:t>He did spend some time in jail between 1996 – 2001 for various felony charges involving drugs of Cocaine, Heroine, and Crack when it was realized that rehab wasn’t working. Downey himself stated that prison was the best eye-opener to help end his addiction. </a:t>
            </a:r>
            <a:endParaRPr lang="en-US" dirty="0"/>
          </a:p>
        </p:txBody>
      </p:sp>
    </p:spTree>
    <p:extLst>
      <p:ext uri="{BB962C8B-B14F-4D97-AF65-F5344CB8AC3E}">
        <p14:creationId xmlns:p14="http://schemas.microsoft.com/office/powerpoint/2010/main" xmlns="" val="3921927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Martha Stewart </a:t>
            </a:r>
            <a:endParaRPr lang="en-US" dirty="0"/>
          </a:p>
        </p:txBody>
      </p:sp>
      <p:sp>
        <p:nvSpPr>
          <p:cNvPr id="3" name="Content Placeholder 2"/>
          <p:cNvSpPr>
            <a:spLocks noGrp="1"/>
          </p:cNvSpPr>
          <p:nvPr>
            <p:ph idx="1"/>
          </p:nvPr>
        </p:nvSpPr>
        <p:spPr/>
        <p:txBody>
          <a:bodyPr>
            <a:normAutofit/>
          </a:bodyPr>
          <a:lstStyle/>
          <a:p>
            <a:r>
              <a:rPr lang="en-US" dirty="0" smtClean="0"/>
              <a:t>Born: August 3, 1941</a:t>
            </a:r>
          </a:p>
          <a:p>
            <a:r>
              <a:rPr lang="en-US" dirty="0" smtClean="0"/>
              <a:t>American Businesswoman, deals in stocks, TV personnel </a:t>
            </a:r>
            <a:endParaRPr lang="en-US" dirty="0"/>
          </a:p>
          <a:p>
            <a:endParaRPr lang="en-US" dirty="0" smtClean="0"/>
          </a:p>
          <a:p>
            <a:r>
              <a:rPr lang="en-US" dirty="0" smtClean="0"/>
              <a:t>Felony charges of obstruction of justice, </a:t>
            </a:r>
          </a:p>
          <a:p>
            <a:r>
              <a:rPr lang="en-US" dirty="0" smtClean="0"/>
              <a:t>lying to investigators, and insider trading.</a:t>
            </a:r>
          </a:p>
          <a:p>
            <a:pPr marL="0" indent="0">
              <a:buNone/>
            </a:pPr>
            <a:endParaRPr lang="en-US" dirty="0"/>
          </a:p>
          <a:p>
            <a:endParaRPr lang="en-US" dirty="0" smtClean="0"/>
          </a:p>
          <a:p>
            <a:r>
              <a:rPr lang="en-US" dirty="0"/>
              <a:t>Which court </a:t>
            </a:r>
            <a:r>
              <a:rPr lang="en-US" dirty="0" smtClean="0"/>
              <a:t>would she </a:t>
            </a:r>
            <a:r>
              <a:rPr lang="en-US" dirty="0"/>
              <a:t>go to?</a:t>
            </a:r>
          </a:p>
          <a:p>
            <a:r>
              <a:rPr lang="en-US" dirty="0"/>
              <a:t>What do you think would be an appropriate punishment?</a:t>
            </a:r>
          </a:p>
          <a:p>
            <a:endParaRPr lang="en-US" dirty="0"/>
          </a:p>
        </p:txBody>
      </p:sp>
      <p:pic>
        <p:nvPicPr>
          <p:cNvPr id="4098" name="Picture 2" descr="http://blogs.bet.com/entertainment/spotlight/bet-blog/assets/2010/10/martha-stewar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63851" y="1356091"/>
            <a:ext cx="2400300" cy="3162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8834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Martha Stewart</a:t>
            </a:r>
            <a:endParaRPr lang="en-US" dirty="0"/>
          </a:p>
        </p:txBody>
      </p:sp>
      <p:sp>
        <p:nvSpPr>
          <p:cNvPr id="3" name="Content Placeholder 2"/>
          <p:cNvSpPr>
            <a:spLocks noGrp="1"/>
          </p:cNvSpPr>
          <p:nvPr>
            <p:ph idx="1"/>
          </p:nvPr>
        </p:nvSpPr>
        <p:spPr/>
        <p:txBody>
          <a:bodyPr/>
          <a:lstStyle/>
          <a:p>
            <a:r>
              <a:rPr lang="en-US" dirty="0" smtClean="0"/>
              <a:t>What Happened:</a:t>
            </a:r>
          </a:p>
          <a:p>
            <a:r>
              <a:rPr lang="en-US" dirty="0" smtClean="0"/>
              <a:t>This would go to a Federal District Court for the insider trading.</a:t>
            </a:r>
          </a:p>
          <a:p>
            <a:r>
              <a:rPr lang="en-US" dirty="0" smtClean="0"/>
              <a:t>She was sentenced to 5 months of prison time and then 5 months of house arrest.</a:t>
            </a:r>
          </a:p>
          <a:p>
            <a:r>
              <a:rPr lang="en-US" dirty="0" smtClean="0"/>
              <a:t>She has since remained clean and pulled her business back together. </a:t>
            </a:r>
          </a:p>
          <a:p>
            <a:endParaRPr lang="en-US" dirty="0"/>
          </a:p>
        </p:txBody>
      </p:sp>
    </p:spTree>
    <p:extLst>
      <p:ext uri="{BB962C8B-B14F-4D97-AF65-F5344CB8AC3E}">
        <p14:creationId xmlns:p14="http://schemas.microsoft.com/office/powerpoint/2010/main" xmlns="" val="3287798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E3DA18C2-75F1-4980-A5F0-165F6F71DE6D}"/>
    </a:ext>
  </a:extLst>
</a:theme>
</file>

<file path=docProps/app.xml><?xml version="1.0" encoding="utf-8"?>
<Properties xmlns="http://schemas.openxmlformats.org/officeDocument/2006/extended-properties" xmlns:vt="http://schemas.openxmlformats.org/officeDocument/2006/docPropsVTypes">
  <Template>Retrospect</Template>
  <TotalTime>178</TotalTime>
  <Words>1158</Words>
  <Application>Microsoft Office PowerPoint</Application>
  <PresentationFormat>Custom</PresentationFormat>
  <Paragraphs>152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Retrospect</vt:lpstr>
      <vt:lpstr>Court and Crime</vt:lpstr>
      <vt:lpstr>Chris Brown</vt:lpstr>
      <vt:lpstr>Chris Brown</vt:lpstr>
      <vt:lpstr>Lindsay Lohan</vt:lpstr>
      <vt:lpstr>Lindsay Lohan</vt:lpstr>
      <vt:lpstr>Robert Downey Jr</vt:lpstr>
      <vt:lpstr>Robert Downey Jr.</vt:lpstr>
      <vt:lpstr>Martha Stewart </vt:lpstr>
      <vt:lpstr>Martha Stewart</vt:lpstr>
      <vt:lpstr>Bill Clinton</vt:lpstr>
      <vt:lpstr>Bill Clinton</vt:lpstr>
      <vt:lpstr>OJ Simpson</vt:lpstr>
      <vt:lpstr>OJ Simpson</vt:lpstr>
      <vt:lpstr>DMX</vt:lpstr>
      <vt:lpstr>DMX</vt:lpstr>
      <vt:lpstr>Aaron Hernandez</vt:lpstr>
      <vt:lpstr>Aaron Hernandez</vt:lpstr>
      <vt:lpstr>Michael Vick</vt:lpstr>
      <vt:lpstr>Michael Vick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Court and Crime</dc:title>
  <dc:creator>Zajac, Lauren M.</dc:creator>
  <cp:lastModifiedBy>CMS</cp:lastModifiedBy>
  <cp:revision>15</cp:revision>
  <dcterms:created xsi:type="dcterms:W3CDTF">2013-11-24T23:27:25Z</dcterms:created>
  <dcterms:modified xsi:type="dcterms:W3CDTF">2014-03-24T17:36:50Z</dcterms:modified>
</cp:coreProperties>
</file>